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2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6A639F7-83C6-48F2-9139-5FEC60F1ABDA}" type="datetimeFigureOut">
              <a:rPr/>
              <a:pPr>
                <a:defRPr/>
              </a:pPr>
              <a:t>8/24/2010</a:t>
            </a:fld>
            <a:endParaRPr/>
          </a:p>
        </p:txBody>
      </p:sp>
      <p:sp>
        <p:nvSpPr>
          <p:cNvPr id="7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8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95D439-7EA2-45ED-83C1-DF89ED61E2E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5000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934F-8F2B-4066-A292-A876CC15EFDD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4410B-C067-4F4F-B8F0-8C8D05EC96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55195B-3965-4645-A026-2B82C4040EC4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A7D31FA-57C0-4696-AFB6-3B226AB4B6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DB48A-6FCB-4475-81C8-99A778DECCE8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C8C2A-4F65-4D56-83E3-6BDFD0AA3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01276AF-9C42-470C-AB2B-88EF90B2C0EA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D2D3FBC-AF44-4415-89B3-E7D68816BF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5000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1D5F5-248B-443E-A1D1-EE5051456CA3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78005-B427-46E1-B17C-1A958D797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CDDDE-6509-49E1-B791-E66D8D22C37B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67225-DCE0-4A4B-9A4C-DAF0C97531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0701F-5B67-4707-9F49-08ED787B32E5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BB80B-0A87-4770-84E9-807C2D5415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43F9F-4A7D-4B88-A326-5F1C6290F652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DCFED-89DF-45D3-B7B4-4C7EF6AF2C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2B2A9-1B25-43B7-ACE8-A91E667D3529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2F9CB-EC86-484A-AE51-8A70C1B250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advClick="0" advTm="5000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0E2609-D46A-4820-9B30-55B9A6FF36A2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524FEE-4963-4C64-BC2D-967AD440E3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5000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0" name="Text Placeholder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B3B00AD-0FBB-44C4-9DE3-5CA043529691}" type="datetimeFigureOut">
              <a:rPr lang="en-US"/>
              <a:pPr>
                <a:defRPr/>
              </a:pPr>
              <a:t>8/24/2010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515D355-10E6-433E-8C60-E8ACFA0E03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75" r:id="rId11"/>
  </p:sldLayoutIdLst>
  <p:transition advTm="5000">
    <p:pull dir="d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Jokerman" pitchFamily="82" charset="0"/>
              </a:rPr>
              <a:t>Science</a:t>
            </a:r>
            <a:endParaRPr lang="en-US" dirty="0">
              <a:latin typeface="Jokerman" pitchFamily="82" charset="0"/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/>
          <a:lstStyle/>
          <a:p>
            <a:pPr eaLnBrk="1" hangingPunct="1"/>
            <a:r>
              <a:rPr lang="en-US" smtClean="0">
                <a:latin typeface="Jokerman" pitchFamily="82" charset="0"/>
              </a:rPr>
              <a:t>Ms. D Ratley Room 123</a:t>
            </a:r>
          </a:p>
        </p:txBody>
      </p:sp>
    </p:spTree>
  </p:cSld>
  <p:clrMapOvr>
    <a:masterClrMapping/>
  </p:clrMapOvr>
  <p:transition advTm="5000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Get ready for a great Year!!!!!!!!!!!!!!!!!!!!!!!!</a:t>
            </a:r>
            <a:endParaRPr lang="en-US" dirty="0"/>
          </a:p>
        </p:txBody>
      </p:sp>
      <p:sp>
        <p:nvSpPr>
          <p:cNvPr id="22530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4750" cy="74295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ransition advTm="5000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Welcome Students and Parents</a:t>
            </a:r>
            <a:endParaRPr lang="en-US" dirty="0"/>
          </a:p>
        </p:txBody>
      </p:sp>
      <p:sp>
        <p:nvSpPr>
          <p:cNvPr id="14338" name="Text Placeholder 4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4750" cy="74295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ransition advTm="7000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First two weeks of class: Scientific inquiry and Lab Safety</a:t>
            </a:r>
            <a:endParaRPr lang="en-US" dirty="0"/>
          </a:p>
        </p:txBody>
      </p:sp>
      <p:sp>
        <p:nvSpPr>
          <p:cNvPr id="15362" name="Text Placeholder 5"/>
          <p:cNvSpPr>
            <a:spLocks noGrp="1"/>
          </p:cNvSpPr>
          <p:nvPr>
            <p:ph type="body" sz="half" idx="2"/>
          </p:nvPr>
        </p:nvSpPr>
        <p:spPr>
          <a:xfrm>
            <a:off x="5389563" y="3282950"/>
            <a:ext cx="3429000" cy="192087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pic>
        <p:nvPicPr>
          <p:cNvPr id="10" name="Picture Placeholder 9" descr="Picture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9" b="19"/>
          <a:stretch>
            <a:fillRect/>
          </a:stretch>
        </p:blipFill>
        <p:spPr/>
      </p:pic>
    </p:spTree>
  </p:cSld>
  <p:clrMapOvr>
    <a:masterClrMapping/>
  </p:clrMapOvr>
  <p:transition advTm="5000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Unit 1 Earth’s Atmosphere</a:t>
            </a:r>
            <a:endParaRPr lang="en-US" dirty="0"/>
          </a:p>
        </p:txBody>
      </p:sp>
      <p:sp>
        <p:nvSpPr>
          <p:cNvPr id="16386" name="Text Placeholder 2"/>
          <p:cNvSpPr>
            <a:spLocks noGrp="1"/>
          </p:cNvSpPr>
          <p:nvPr>
            <p:ph type="body" sz="half" idx="2"/>
          </p:nvPr>
        </p:nvSpPr>
        <p:spPr>
          <a:xfrm>
            <a:off x="5389563" y="3282950"/>
            <a:ext cx="3429000" cy="192087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pic>
        <p:nvPicPr>
          <p:cNvPr id="6" name="Picture Placeholder 5" descr="Picture2.wm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9" b="19"/>
          <a:stretch>
            <a:fillRect/>
          </a:stretch>
        </p:blipFill>
        <p:spPr/>
      </p:pic>
    </p:spTree>
  </p:cSld>
  <p:clrMapOvr>
    <a:masterClrMapping/>
  </p:clrMapOvr>
  <p:transition advTm="5000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Unit 2 Human Body</a:t>
            </a:r>
            <a:endParaRPr lang="en-US" dirty="0"/>
          </a:p>
        </p:txBody>
      </p:sp>
      <p:sp>
        <p:nvSpPr>
          <p:cNvPr id="17410" name="Text Placeholder 2"/>
          <p:cNvSpPr>
            <a:spLocks noGrp="1"/>
          </p:cNvSpPr>
          <p:nvPr>
            <p:ph type="body" sz="half" idx="2"/>
          </p:nvPr>
        </p:nvSpPr>
        <p:spPr>
          <a:xfrm>
            <a:off x="5389563" y="3282950"/>
            <a:ext cx="3429000" cy="192087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pic>
        <p:nvPicPr>
          <p:cNvPr id="14" name="Picture Placeholder 13" descr="Picture5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461" r="12461"/>
          <a:stretch>
            <a:fillRect/>
          </a:stretch>
        </p:blipFill>
        <p:spPr/>
      </p:pic>
    </p:spTree>
  </p:cSld>
  <p:clrMapOvr>
    <a:masterClrMapping/>
  </p:clrMapOvr>
  <p:transition advTm="5000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Unit 3 Genetics and Heredity</a:t>
            </a:r>
            <a:endParaRPr lang="en-US" dirty="0"/>
          </a:p>
        </p:txBody>
      </p:sp>
      <p:sp>
        <p:nvSpPr>
          <p:cNvPr id="18434" name="Text Placeholder 2"/>
          <p:cNvSpPr>
            <a:spLocks noGrp="1"/>
          </p:cNvSpPr>
          <p:nvPr>
            <p:ph type="body" sz="half" idx="2"/>
          </p:nvPr>
        </p:nvSpPr>
        <p:spPr>
          <a:xfrm>
            <a:off x="5389563" y="3282950"/>
            <a:ext cx="3429000" cy="192087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pic>
        <p:nvPicPr>
          <p:cNvPr id="6" name="Picture Placeholder 5" descr="Picture6.wm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9" b="19"/>
          <a:stretch>
            <a:fillRect/>
          </a:stretch>
        </p:blipFill>
        <p:spPr/>
      </p:pic>
    </p:spTree>
  </p:cSld>
  <p:clrMapOvr>
    <a:masterClrMapping/>
  </p:clrMapOvr>
  <p:transition advTm="5000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Unit 4 Motion and forces</a:t>
            </a:r>
            <a:endParaRPr lang="en-US" dirty="0"/>
          </a:p>
        </p:txBody>
      </p:sp>
      <p:sp>
        <p:nvSpPr>
          <p:cNvPr id="19458" name="Text Placeholder 2"/>
          <p:cNvSpPr>
            <a:spLocks noGrp="1"/>
          </p:cNvSpPr>
          <p:nvPr>
            <p:ph type="body" sz="half" idx="2"/>
          </p:nvPr>
        </p:nvSpPr>
        <p:spPr>
          <a:xfrm>
            <a:off x="5389563" y="3282950"/>
            <a:ext cx="3429000" cy="192087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pic>
        <p:nvPicPr>
          <p:cNvPr id="7" name="Picture Placeholder 6" descr="Picture7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6537" r="16537"/>
          <a:stretch>
            <a:fillRect/>
          </a:stretch>
        </p:blipFill>
        <p:spPr/>
      </p:pic>
    </p:spTree>
  </p:cSld>
  <p:clrMapOvr>
    <a:masterClrMapping/>
  </p:clrMapOvr>
  <p:transition advTm="5000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Supply List for Class</a:t>
            </a:r>
            <a:endParaRPr lang="en-US" dirty="0"/>
          </a:p>
        </p:txBody>
      </p:sp>
      <p:sp>
        <p:nvSpPr>
          <p:cNvPr id="20482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 pencils at all times</a:t>
            </a:r>
          </a:p>
          <a:p>
            <a:pPr eaLnBrk="1" hangingPunct="1"/>
            <a:r>
              <a:rPr lang="en-US" smtClean="0"/>
              <a:t>1 pen at all times</a:t>
            </a:r>
          </a:p>
          <a:p>
            <a:pPr eaLnBrk="1" hangingPunct="1"/>
            <a:r>
              <a:rPr lang="en-US" smtClean="0"/>
              <a:t>Loose paper at all times</a:t>
            </a:r>
          </a:p>
          <a:p>
            <a:pPr eaLnBrk="1" hangingPunct="1"/>
            <a:r>
              <a:rPr lang="en-US" smtClean="0"/>
              <a:t>Poly Binder</a:t>
            </a:r>
          </a:p>
          <a:p>
            <a:pPr eaLnBrk="1" hangingPunct="1"/>
            <a:r>
              <a:rPr lang="en-US" smtClean="0"/>
              <a:t>Colored pencils at all times</a:t>
            </a:r>
          </a:p>
          <a:p>
            <a:pPr eaLnBrk="1" hangingPunct="1"/>
            <a:r>
              <a:rPr lang="en-US" smtClean="0"/>
              <a:t>Highlighters</a:t>
            </a:r>
          </a:p>
          <a:p>
            <a:pPr eaLnBrk="1" hangingPunct="1"/>
            <a:r>
              <a:rPr lang="en-US" smtClean="0"/>
              <a:t>Glue sticks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 advTm="5000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Class Donations</a:t>
            </a:r>
            <a:endParaRPr lang="en-US" dirty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Kleenex</a:t>
            </a:r>
          </a:p>
          <a:p>
            <a:pPr eaLnBrk="1" hangingPunct="1"/>
            <a:r>
              <a:rPr lang="en-US" smtClean="0"/>
              <a:t>Hand sanitizer</a:t>
            </a:r>
          </a:p>
          <a:p>
            <a:pPr eaLnBrk="1" hangingPunct="1"/>
            <a:r>
              <a:rPr lang="en-US" smtClean="0"/>
              <a:t>Paper towels</a:t>
            </a:r>
          </a:p>
          <a:p>
            <a:pPr eaLnBrk="1" hangingPunct="1"/>
            <a:r>
              <a:rPr lang="en-US" smtClean="0"/>
              <a:t>Hand soap</a:t>
            </a:r>
          </a:p>
          <a:p>
            <a:pPr eaLnBrk="1" hangingPunct="1"/>
            <a:r>
              <a:rPr lang="en-US" smtClean="0"/>
              <a:t>Band aids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  <p:transition advTm="5000"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1326</TotalTime>
  <Words>39</Words>
  <Application>Microsoft Office PowerPoint</Application>
  <PresentationFormat>On-screen Show (4:3)</PresentationFormat>
  <Paragraphs>13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5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Trebuchet MS</vt:lpstr>
      <vt:lpstr>Wingdings 2</vt:lpstr>
      <vt:lpstr>Wingdings</vt:lpstr>
      <vt:lpstr>Calibri</vt:lpstr>
      <vt:lpstr>Jokerman</vt:lpstr>
      <vt:lpstr>Opulent</vt:lpstr>
      <vt:lpstr>Opulent</vt:lpstr>
      <vt:lpstr>Opulent</vt:lpstr>
      <vt:lpstr>Opulent</vt:lpstr>
      <vt:lpstr>Opulent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</dc:title>
  <dc:creator>Diana</dc:creator>
  <cp:lastModifiedBy>Cumberland County Schools</cp:lastModifiedBy>
  <cp:revision>8</cp:revision>
  <dcterms:created xsi:type="dcterms:W3CDTF">2010-08-13T02:10:59Z</dcterms:created>
  <dcterms:modified xsi:type="dcterms:W3CDTF">2010-08-24T16:26:54Z</dcterms:modified>
</cp:coreProperties>
</file>